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57" r:id="rId2"/>
    <p:sldId id="259" r:id="rId3"/>
    <p:sldId id="260" r:id="rId4"/>
    <p:sldId id="265" r:id="rId5"/>
    <p:sldId id="266" r:id="rId6"/>
    <p:sldId id="267" r:id="rId7"/>
    <p:sldId id="268" r:id="rId8"/>
    <p:sldId id="269" r:id="rId9"/>
    <p:sldId id="264" r:id="rId10"/>
    <p:sldId id="263" r:id="rId11"/>
    <p:sldId id="261" r:id="rId12"/>
    <p:sldId id="262" r:id="rId13"/>
  </p:sldIdLst>
  <p:sldSz cx="9144000" cy="6858000" type="screen4x3"/>
  <p:notesSz cx="6858000" cy="9144000"/>
  <p:embeddedFontLst>
    <p:embeddedFont>
      <p:font typeface="Calibri" pitchFamily="34" charset="0"/>
      <p:regular r:id="rId15"/>
      <p:bold r:id="rId16"/>
      <p:italic r:id="rId17"/>
      <p:boldItalic r:id="rId18"/>
    </p:embeddedFont>
    <p:embeddedFont>
      <p:font typeface="PT Sans" pitchFamily="34" charset="-52"/>
      <p:regular r:id="rId19"/>
      <p:bold r:id="rId20"/>
      <p:italic r:id="rId21"/>
      <p:boldItalic r:id="rId22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13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A5C8F-B55D-4B30-ABB6-153BFB0E6C07}" type="datetimeFigureOut">
              <a:rPr lang="uk-UA" smtClean="0"/>
              <a:t>17.06.2012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AAADC-2437-4156-8B8E-C16E043C95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04513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F4332-7B9E-4556-BB19-A38D7BB2B3F8}" type="datetime1">
              <a:rPr lang="uk-UA" smtClean="0"/>
              <a:t>17.06.2012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D1250-63B6-4613-98BD-CDF4E540889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48590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29E77-538B-46CD-B32C-60F5E08F0717}" type="datetime1">
              <a:rPr lang="uk-UA" smtClean="0"/>
              <a:t>17.06.2012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D1250-63B6-4613-98BD-CDF4E540889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42413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C38CF-899B-4344-8E05-851F74ECEFC9}" type="datetime1">
              <a:rPr lang="uk-UA" smtClean="0"/>
              <a:t>17.06.2012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D1250-63B6-4613-98BD-CDF4E540889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48506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8CBF7-3042-4984-9FAF-F5A4BFC979C7}" type="datetime1">
              <a:rPr lang="uk-UA" smtClean="0"/>
              <a:t>17.06.2012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D1250-63B6-4613-98BD-CDF4E540889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3522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FF1B9-7145-44C4-A90B-4687CCDE14ED}" type="datetime1">
              <a:rPr lang="uk-UA" smtClean="0"/>
              <a:t>17.06.2012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D1250-63B6-4613-98BD-CDF4E540889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9979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26E49-3E86-402C-9D19-C982BB262AFD}" type="datetime1">
              <a:rPr lang="uk-UA" smtClean="0"/>
              <a:t>17.06.2012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D1250-63B6-4613-98BD-CDF4E540889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3915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D861-A8B7-497D-B2C0-B860B67EAA12}" type="datetime1">
              <a:rPr lang="uk-UA" smtClean="0"/>
              <a:t>17.06.2012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D1250-63B6-4613-98BD-CDF4E540889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08815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F0352-9095-4458-8B4D-C10F2E139E7F}" type="datetime1">
              <a:rPr lang="uk-UA" smtClean="0"/>
              <a:t>17.06.2012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D1250-63B6-4613-98BD-CDF4E540889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3021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A4972-4A09-4D9D-A64A-5ECEC7BB91C8}" type="datetime1">
              <a:rPr lang="uk-UA" smtClean="0"/>
              <a:t>17.06.2012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D1250-63B6-4613-98BD-CDF4E540889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18290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82B8F-C95A-486B-8D2A-2F1C79988775}" type="datetime1">
              <a:rPr lang="uk-UA" smtClean="0"/>
              <a:t>17.06.2012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D1250-63B6-4613-98BD-CDF4E540889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89534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6E920-5CA0-4575-8FD4-600C1C976B48}" type="datetime1">
              <a:rPr lang="uk-UA" smtClean="0"/>
              <a:t>17.06.2012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D1250-63B6-4613-98BD-CDF4E540889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6727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0A1D36-862E-4985-8493-9ED5A8BB64B2}" type="datetime1">
              <a:rPr lang="uk-UA" smtClean="0"/>
              <a:t>17.06.2012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D1250-63B6-4613-98BD-CDF4E540889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6846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595" y="2204864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" pitchFamily="34" charset="-52"/>
              </a:rPr>
              <a:t>Каталог стародруків наукової бібліотеки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" pitchFamily="34" charset="-52"/>
              </a:rPr>
              <a:t> </a:t>
            </a:r>
            <a:endParaRPr lang="uk-UA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Sans" pitchFamily="34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595" y="2996952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" pitchFamily="34" charset="-52"/>
              </a:rPr>
              <a:t>Національного університету «Острозька академія»</a:t>
            </a:r>
            <a:endParaRPr lang="uk-UA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Sans" pitchFamily="34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595" y="6093296"/>
            <a:ext cx="82089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" pitchFamily="34" charset="-52"/>
              </a:rPr>
              <a:t>Клебан Ю. ©  2012 Лабораторія «МСЕС»</a:t>
            </a:r>
            <a:endParaRPr lang="uk-UA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Sans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8854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D1250-63B6-4613-98BD-CDF4E540889C}" type="slidenum">
              <a:rPr lang="uk-UA" smtClean="0"/>
              <a:t>10</a:t>
            </a:fld>
            <a:endParaRPr lang="uk-UA"/>
          </a:p>
        </p:txBody>
      </p:sp>
      <p:pic>
        <p:nvPicPr>
          <p:cNvPr id="3" name="rarelib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2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8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595" y="332656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" pitchFamily="34" charset="-52"/>
              </a:rPr>
              <a:t>ТЕХНОЛОГІЇ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Sans" pitchFamily="34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595" y="1340768"/>
            <a:ext cx="82089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" pitchFamily="34" charset="-52"/>
              </a:rPr>
              <a:t>Платформа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" pitchFamily="34" charset="-52"/>
              </a:rPr>
              <a:t>.NET</a:t>
            </a:r>
          </a:p>
          <a:p>
            <a:pPr>
              <a:lnSpc>
                <a:spcPct val="150000"/>
              </a:lnSpc>
            </a:pPr>
            <a:endParaRPr lang="ru-RU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Sans" pitchFamily="34" charset="-52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" pitchFamily="34" charset="-52"/>
              </a:rPr>
              <a:t>ASP.NET/C#/Silverlight 4</a:t>
            </a:r>
            <a:endParaRPr lang="uk-UA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Sans" pitchFamily="34" charset="-52"/>
            </a:endParaRPr>
          </a:p>
          <a:p>
            <a:pPr>
              <a:lnSpc>
                <a:spcPct val="150000"/>
              </a:lnSpc>
            </a:pPr>
            <a:endParaRPr lang="uk-UA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Sans" pitchFamily="34" charset="-52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" pitchFamily="34" charset="-52"/>
              </a:rPr>
              <a:t>MS SQL Server 2008</a:t>
            </a:r>
            <a:endParaRPr lang="uk-UA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Sans" pitchFamily="34" charset="-52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D1250-63B6-4613-98BD-CDF4E540889C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8661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595" y="2204864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" pitchFamily="34" charset="-52"/>
              </a:rPr>
              <a:t>Дякуємо за увагу!</a:t>
            </a:r>
            <a:endParaRPr lang="uk-UA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Sans" pitchFamily="34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595" y="6093296"/>
            <a:ext cx="82089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" pitchFamily="34" charset="-52"/>
              </a:rPr>
              <a:t>©  2012 Лабораторія «МСЕС»</a:t>
            </a:r>
            <a:endParaRPr lang="uk-UA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Sans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6139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595" y="332656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" pitchFamily="34" charset="-52"/>
              </a:rPr>
              <a:t>МЕТА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Sans" pitchFamily="34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595" y="1340768"/>
            <a:ext cx="8208912" cy="1140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" pitchFamily="34" charset="-52"/>
              </a:rPr>
              <a:t>Формування каталогу стародруків у мережі Інтернет із можливістю віртуального гортання рідкісних книг</a:t>
            </a:r>
            <a:endParaRPr lang="uk-UA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Sans" pitchFamily="34" charset="-52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D1250-63B6-4613-98BD-CDF4E540889C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3344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595" y="2666529"/>
            <a:ext cx="8208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" pitchFamily="34" charset="-52"/>
              </a:rPr>
              <a:t>ГРАФІЧНИЙ ІНТЕРФЕЙС</a:t>
            </a:r>
            <a:endParaRPr lang="uk-UA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Sans" pitchFamily="34" charset="-52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D1250-63B6-4613-98BD-CDF4E540889C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889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595" y="332656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" pitchFamily="34" charset="-52"/>
              </a:rPr>
              <a:t>ГОЛОВНА СТОРІНКА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Sans" pitchFamily="34" charset="-52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D1250-63B6-4613-98BD-CDF4E540889C}" type="slidenum">
              <a:rPr lang="uk-UA" smtClean="0"/>
              <a:t>4</a:t>
            </a:fld>
            <a:endParaRPr lang="uk-U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14"/>
          <a:stretch/>
        </p:blipFill>
        <p:spPr bwMode="auto">
          <a:xfrm>
            <a:off x="251520" y="1484784"/>
            <a:ext cx="8587924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340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595" y="332656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" pitchFamily="34" charset="-52"/>
              </a:rPr>
              <a:t>ПОШУК СТАРОДРУКІВ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Sans" pitchFamily="34" charset="-52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D1250-63B6-4613-98BD-CDF4E540889C}" type="slidenum">
              <a:rPr lang="uk-UA" smtClean="0"/>
              <a:t>5</a:t>
            </a:fld>
            <a:endParaRPr lang="uk-UA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82"/>
          <a:stretch/>
        </p:blipFill>
        <p:spPr bwMode="auto">
          <a:xfrm>
            <a:off x="311153" y="929781"/>
            <a:ext cx="8579809" cy="559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49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595" y="332656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" pitchFamily="34" charset="-52"/>
              </a:rPr>
              <a:t>КАТАЛОГ СТАРОДРУКІВ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Sans" pitchFamily="34" charset="-52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D1250-63B6-4613-98BD-CDF4E540889C}" type="slidenum">
              <a:rPr lang="uk-UA" smtClean="0"/>
              <a:t>6</a:t>
            </a:fld>
            <a:endParaRPr lang="uk-UA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4"/>
          <a:stretch/>
        </p:blipFill>
        <p:spPr bwMode="auto">
          <a:xfrm>
            <a:off x="395536" y="917431"/>
            <a:ext cx="8371976" cy="5483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119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595" y="332656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" pitchFamily="34" charset="-52"/>
              </a:rPr>
              <a:t>ІНФОРМАЦІЯ ПРО КНИГУ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Sans" pitchFamily="34" charset="-52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D1250-63B6-4613-98BD-CDF4E540889C}" type="slidenum">
              <a:rPr lang="uk-UA" smtClean="0"/>
              <a:t>7</a:t>
            </a:fld>
            <a:endParaRPr lang="uk-UA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94"/>
          <a:stretch/>
        </p:blipFill>
        <p:spPr bwMode="auto">
          <a:xfrm>
            <a:off x="323528" y="908720"/>
            <a:ext cx="7037699" cy="5763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791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595" y="332656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" pitchFamily="34" charset="-52"/>
              </a:rPr>
              <a:t>ЧИТАННЯ КНИГИ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Sans" pitchFamily="34" charset="-52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D1250-63B6-4613-98BD-CDF4E540889C}" type="slidenum">
              <a:rPr lang="uk-UA" smtClean="0"/>
              <a:t>8</a:t>
            </a:fld>
            <a:endParaRPr lang="uk-UA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9" b="12286"/>
          <a:stretch/>
        </p:blipFill>
        <p:spPr bwMode="auto">
          <a:xfrm>
            <a:off x="169274" y="1196752"/>
            <a:ext cx="8785553" cy="5006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132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595" y="2666529"/>
            <a:ext cx="8208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" pitchFamily="34" charset="-52"/>
              </a:rPr>
              <a:t>ДЕМОНСТРАЦІЯ</a:t>
            </a:r>
            <a:endParaRPr lang="uk-UA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Sans" pitchFamily="34" charset="-52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D1250-63B6-4613-98BD-CDF4E540889C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2151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78</Words>
  <Application>Microsoft Office PowerPoint</Application>
  <PresentationFormat>Экран (4:3)</PresentationFormat>
  <Paragraphs>30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PT Sans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yura</dc:creator>
  <cp:lastModifiedBy>yura</cp:lastModifiedBy>
  <cp:revision>9</cp:revision>
  <dcterms:created xsi:type="dcterms:W3CDTF">2012-06-13T17:57:20Z</dcterms:created>
  <dcterms:modified xsi:type="dcterms:W3CDTF">2012-06-17T08:02:09Z</dcterms:modified>
</cp:coreProperties>
</file>